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8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8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1552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27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990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0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454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1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09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6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7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2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9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260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" y="228601"/>
            <a:ext cx="8732520" cy="47853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SLOWBAUD- PROGRAMMER CONSIDERATIONS.</a:t>
            </a: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5836820" y="5543900"/>
            <a:ext cx="2610682" cy="45331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500" b="1" i="1" dirty="0">
                <a:solidFill>
                  <a:schemeClr val="bg2">
                    <a:lumMod val="50000"/>
                  </a:schemeClr>
                </a:solidFill>
              </a:rPr>
              <a:t>SLOWBAUD-M12</a:t>
            </a:r>
            <a:r>
              <a:rPr lang="en-US" sz="800" b="1" i="1" dirty="0">
                <a:solidFill>
                  <a:schemeClr val="bg2">
                    <a:lumMod val="50000"/>
                  </a:schemeClr>
                </a:solidFill>
              </a:rPr>
              <a:t>(R)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92024" y="828158"/>
            <a:ext cx="8561832" cy="56579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i="1" dirty="0"/>
              <a:t>Even the slow pace of the </a:t>
            </a:r>
            <a:r>
              <a:rPr lang="en-US" sz="1800" b="1" i="1" dirty="0" err="1"/>
              <a:t>SlowBAUD</a:t>
            </a:r>
            <a:r>
              <a:rPr lang="en-US" sz="1800" b="1" i="1" dirty="0"/>
              <a:t> can only compensate for a finite amount of data transfer jitter. The following recommendations will result in error-free data collection.</a:t>
            </a:r>
          </a:p>
          <a:p>
            <a:endParaRPr lang="en-US" sz="1600" b="1" i="1" dirty="0"/>
          </a:p>
          <a:p>
            <a:r>
              <a:rPr lang="en-US" sz="1600" b="1" i="1" dirty="0"/>
              <a:t>1) Copy the </a:t>
            </a:r>
            <a:r>
              <a:rPr lang="en-US" sz="1600" b="1" i="1" dirty="0" err="1"/>
              <a:t>SlowBAUD</a:t>
            </a:r>
            <a:r>
              <a:rPr lang="en-US" sz="1600" b="1" i="1" dirty="0"/>
              <a:t> inputs to the Robot-to-PLC                                                                           	Outputs in a Robot Background Process.</a:t>
            </a:r>
          </a:p>
          <a:p>
            <a:endParaRPr lang="en-US" sz="1600" b="1" i="1" dirty="0"/>
          </a:p>
          <a:p>
            <a:endParaRPr lang="en-US" sz="1600" b="1" i="1" dirty="0"/>
          </a:p>
          <a:p>
            <a:r>
              <a:rPr lang="en-US" sz="1600" b="1" i="1" dirty="0"/>
              <a:t> 2) Monitor the inputs in the PLC using the provided                                                                      	AOI in in a Periodic Routine at &lt;10mSec</a:t>
            </a:r>
          </a:p>
          <a:p>
            <a:endParaRPr lang="en-US" sz="1600" b="1" i="1" dirty="0"/>
          </a:p>
          <a:p>
            <a:endParaRPr lang="en-US" sz="1600" b="1" i="1" dirty="0"/>
          </a:p>
          <a:p>
            <a:r>
              <a:rPr lang="en-US" sz="1600" b="1" i="1" dirty="0"/>
              <a:t>The SERIAL_CLOCK pulse of the </a:t>
            </a:r>
            <a:r>
              <a:rPr lang="en-US" sz="1600" b="1" i="1" dirty="0" err="1"/>
              <a:t>SlowBAUD</a:t>
            </a:r>
            <a:r>
              <a:rPr lang="en-US" sz="1600" b="1" i="1" dirty="0"/>
              <a:t> is a                                                              30Hz square wave. Using it as a “Tool Present” bit                                                             locally on the robot will require latch bits or                                                                  using a WAIT FOR with TIMEOUT when                                                                           checking for tool presence.</a:t>
            </a:r>
          </a:p>
          <a:p>
            <a:endParaRPr lang="en-US" sz="1600" b="1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936" y="1728279"/>
            <a:ext cx="2591592" cy="11694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936" y="3284080"/>
            <a:ext cx="2591592" cy="1339721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136D00F0-32EE-4467-8AEF-7C047F9F4943}"/>
              </a:ext>
            </a:extLst>
          </p:cNvPr>
          <p:cNvSpPr txBox="1">
            <a:spLocks/>
          </p:cNvSpPr>
          <p:nvPr/>
        </p:nvSpPr>
        <p:spPr>
          <a:xfrm>
            <a:off x="6075838" y="6136827"/>
            <a:ext cx="2371664" cy="7155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1" dirty="0"/>
              <a:t>Opus </a:t>
            </a:r>
            <a:r>
              <a:rPr lang="en-US" sz="1200" b="1" i="1" dirty="0" err="1"/>
              <a:t>Technica</a:t>
            </a:r>
            <a:r>
              <a:rPr lang="en-US" sz="1200" b="1" i="1" dirty="0"/>
              <a:t> Ltd sales@slowbaud.com                   (567) 712-8919</a:t>
            </a:r>
          </a:p>
        </p:txBody>
      </p:sp>
    </p:spTree>
    <p:extLst>
      <p:ext uri="{BB962C8B-B14F-4D97-AF65-F5344CB8AC3E}">
        <p14:creationId xmlns:p14="http://schemas.microsoft.com/office/powerpoint/2010/main" val="323628079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279</TotalTime>
  <Words>132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SLOWBAUD- PROGRAMMER CONSIDERATIONS.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NEED TO SEND DATA ACROSS MULTIPLE BRIDGES?</dc:title>
  <dc:creator>Rellinger</dc:creator>
  <cp:lastModifiedBy>Sharon Rellinger</cp:lastModifiedBy>
  <cp:revision>31</cp:revision>
  <dcterms:created xsi:type="dcterms:W3CDTF">2015-12-08T22:44:57Z</dcterms:created>
  <dcterms:modified xsi:type="dcterms:W3CDTF">2020-03-08T15:46:58Z</dcterms:modified>
</cp:coreProperties>
</file>