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8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8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88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1552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27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990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00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4548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02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1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1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09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6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7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2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260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752" y="228601"/>
            <a:ext cx="8732520" cy="47853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SLOWBAUD-M12 DATASHEET</a:t>
            </a:r>
          </a:p>
        </p:txBody>
      </p:sp>
      <p:sp>
        <p:nvSpPr>
          <p:cNvPr id="89" name="Title 1"/>
          <p:cNvSpPr txBox="1">
            <a:spLocks/>
          </p:cNvSpPr>
          <p:nvPr/>
        </p:nvSpPr>
        <p:spPr>
          <a:xfrm>
            <a:off x="5830440" y="5683514"/>
            <a:ext cx="2610682" cy="45331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500" b="1" i="1" dirty="0">
                <a:solidFill>
                  <a:schemeClr val="bg2">
                    <a:lumMod val="50000"/>
                  </a:schemeClr>
                </a:solidFill>
              </a:rPr>
              <a:t>SLOWBAUD-M12</a:t>
            </a:r>
            <a:r>
              <a:rPr lang="en-US" sz="800" b="1" i="1" dirty="0">
                <a:solidFill>
                  <a:schemeClr val="bg2">
                    <a:lumMod val="50000"/>
                  </a:schemeClr>
                </a:solidFill>
              </a:rPr>
              <a:t>(R)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108" y="1150350"/>
            <a:ext cx="3259859" cy="143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301752" y="924198"/>
            <a:ext cx="2093032" cy="3350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1" dirty="0"/>
              <a:t>DIMENSIONAL INFO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075838" y="6136827"/>
            <a:ext cx="2371664" cy="71558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i="1" dirty="0"/>
              <a:t>Opus </a:t>
            </a:r>
            <a:r>
              <a:rPr lang="en-US" sz="1200" b="1" i="1" dirty="0" err="1"/>
              <a:t>Technica</a:t>
            </a:r>
            <a:r>
              <a:rPr lang="en-US" sz="1200" b="1" i="1" dirty="0"/>
              <a:t> Ltd sales@slowbaud.com                   (567) 712-8919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0071121"/>
              </p:ext>
            </p:extLst>
          </p:nvPr>
        </p:nvGraphicFramePr>
        <p:xfrm>
          <a:off x="423106" y="2920907"/>
          <a:ext cx="4407783" cy="1619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0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9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40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ELECTRICAL INFO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Typ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Supply Voltage DC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VDC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Supply Current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Temperature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-40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--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85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Seal Rating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NEMA P6/IP67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442639"/>
              </p:ext>
            </p:extLst>
          </p:nvPr>
        </p:nvGraphicFramePr>
        <p:xfrm>
          <a:off x="426720" y="4871677"/>
          <a:ext cx="4404169" cy="1619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47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7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DATA INFO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Serial Data Length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Up to 80 Characters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Data Format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ASCII, 8 bits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Programming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Factory or Field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Data Rate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5 Baud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002" y="597408"/>
            <a:ext cx="3696040" cy="1910664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>
          <a:xfrm>
            <a:off x="5614988" y="3786188"/>
            <a:ext cx="2809875" cy="1671637"/>
          </a:xfrm>
          <a:custGeom>
            <a:avLst/>
            <a:gdLst>
              <a:gd name="connsiteX0" fmla="*/ 0 w 2809875"/>
              <a:gd name="connsiteY0" fmla="*/ 1200150 h 1671637"/>
              <a:gd name="connsiteX1" fmla="*/ 14287 w 2809875"/>
              <a:gd name="connsiteY1" fmla="*/ 1143000 h 1671637"/>
              <a:gd name="connsiteX2" fmla="*/ 38100 w 2809875"/>
              <a:gd name="connsiteY2" fmla="*/ 1109662 h 1671637"/>
              <a:gd name="connsiteX3" fmla="*/ 104775 w 2809875"/>
              <a:gd name="connsiteY3" fmla="*/ 1062037 h 1671637"/>
              <a:gd name="connsiteX4" fmla="*/ 404812 w 2809875"/>
              <a:gd name="connsiteY4" fmla="*/ 904875 h 1671637"/>
              <a:gd name="connsiteX5" fmla="*/ 404812 w 2809875"/>
              <a:gd name="connsiteY5" fmla="*/ 828675 h 1671637"/>
              <a:gd name="connsiteX6" fmla="*/ 419100 w 2809875"/>
              <a:gd name="connsiteY6" fmla="*/ 747712 h 1671637"/>
              <a:gd name="connsiteX7" fmla="*/ 428625 w 2809875"/>
              <a:gd name="connsiteY7" fmla="*/ 704850 h 1671637"/>
              <a:gd name="connsiteX8" fmla="*/ 461962 w 2809875"/>
              <a:gd name="connsiteY8" fmla="*/ 657225 h 1671637"/>
              <a:gd name="connsiteX9" fmla="*/ 490537 w 2809875"/>
              <a:gd name="connsiteY9" fmla="*/ 633412 h 1671637"/>
              <a:gd name="connsiteX10" fmla="*/ 685800 w 2809875"/>
              <a:gd name="connsiteY10" fmla="*/ 552450 h 1671637"/>
              <a:gd name="connsiteX11" fmla="*/ 695325 w 2809875"/>
              <a:gd name="connsiteY11" fmla="*/ 538162 h 1671637"/>
              <a:gd name="connsiteX12" fmla="*/ 966787 w 2809875"/>
              <a:gd name="connsiteY12" fmla="*/ 433387 h 1671637"/>
              <a:gd name="connsiteX13" fmla="*/ 1004887 w 2809875"/>
              <a:gd name="connsiteY13" fmla="*/ 428625 h 1671637"/>
              <a:gd name="connsiteX14" fmla="*/ 1038225 w 2809875"/>
              <a:gd name="connsiteY14" fmla="*/ 442912 h 1671637"/>
              <a:gd name="connsiteX15" fmla="*/ 1062037 w 2809875"/>
              <a:gd name="connsiteY15" fmla="*/ 461962 h 1671637"/>
              <a:gd name="connsiteX16" fmla="*/ 1095375 w 2809875"/>
              <a:gd name="connsiteY16" fmla="*/ 495300 h 1671637"/>
              <a:gd name="connsiteX17" fmla="*/ 1123950 w 2809875"/>
              <a:gd name="connsiteY17" fmla="*/ 528637 h 1671637"/>
              <a:gd name="connsiteX18" fmla="*/ 1133475 w 2809875"/>
              <a:gd name="connsiteY18" fmla="*/ 538162 h 1671637"/>
              <a:gd name="connsiteX19" fmla="*/ 1395412 w 2809875"/>
              <a:gd name="connsiteY19" fmla="*/ 452437 h 1671637"/>
              <a:gd name="connsiteX20" fmla="*/ 1438275 w 2809875"/>
              <a:gd name="connsiteY20" fmla="*/ 495300 h 1671637"/>
              <a:gd name="connsiteX21" fmla="*/ 1433512 w 2809875"/>
              <a:gd name="connsiteY21" fmla="*/ 409575 h 1671637"/>
              <a:gd name="connsiteX22" fmla="*/ 2038350 w 2809875"/>
              <a:gd name="connsiteY22" fmla="*/ 190500 h 1671637"/>
              <a:gd name="connsiteX23" fmla="*/ 2047875 w 2809875"/>
              <a:gd name="connsiteY23" fmla="*/ 166687 h 1671637"/>
              <a:gd name="connsiteX24" fmla="*/ 2219325 w 2809875"/>
              <a:gd name="connsiteY24" fmla="*/ 104775 h 1671637"/>
              <a:gd name="connsiteX25" fmla="*/ 2266950 w 2809875"/>
              <a:gd name="connsiteY25" fmla="*/ 100012 h 1671637"/>
              <a:gd name="connsiteX26" fmla="*/ 2376487 w 2809875"/>
              <a:gd name="connsiteY26" fmla="*/ 61912 h 1671637"/>
              <a:gd name="connsiteX27" fmla="*/ 2376487 w 2809875"/>
              <a:gd name="connsiteY27" fmla="*/ 38100 h 1671637"/>
              <a:gd name="connsiteX28" fmla="*/ 2495550 w 2809875"/>
              <a:gd name="connsiteY28" fmla="*/ 0 h 1671637"/>
              <a:gd name="connsiteX29" fmla="*/ 2519362 w 2809875"/>
              <a:gd name="connsiteY29" fmla="*/ 14287 h 1671637"/>
              <a:gd name="connsiteX30" fmla="*/ 2547937 w 2809875"/>
              <a:gd name="connsiteY30" fmla="*/ 52387 h 1671637"/>
              <a:gd name="connsiteX31" fmla="*/ 2809875 w 2809875"/>
              <a:gd name="connsiteY31" fmla="*/ 638175 h 1671637"/>
              <a:gd name="connsiteX32" fmla="*/ 2809875 w 2809875"/>
              <a:gd name="connsiteY32" fmla="*/ 742950 h 1671637"/>
              <a:gd name="connsiteX33" fmla="*/ 1685925 w 2809875"/>
              <a:gd name="connsiteY33" fmla="*/ 1157287 h 1671637"/>
              <a:gd name="connsiteX34" fmla="*/ 1681162 w 2809875"/>
              <a:gd name="connsiteY34" fmla="*/ 1204912 h 1671637"/>
              <a:gd name="connsiteX35" fmla="*/ 1404937 w 2809875"/>
              <a:gd name="connsiteY35" fmla="*/ 1295400 h 1671637"/>
              <a:gd name="connsiteX36" fmla="*/ 1409700 w 2809875"/>
              <a:gd name="connsiteY36" fmla="*/ 1366837 h 1671637"/>
              <a:gd name="connsiteX37" fmla="*/ 1400175 w 2809875"/>
              <a:gd name="connsiteY37" fmla="*/ 1419225 h 1671637"/>
              <a:gd name="connsiteX38" fmla="*/ 1376362 w 2809875"/>
              <a:gd name="connsiteY38" fmla="*/ 1462087 h 1671637"/>
              <a:gd name="connsiteX39" fmla="*/ 1095375 w 2809875"/>
              <a:gd name="connsiteY39" fmla="*/ 1552575 h 1671637"/>
              <a:gd name="connsiteX40" fmla="*/ 1019175 w 2809875"/>
              <a:gd name="connsiteY40" fmla="*/ 1614487 h 1671637"/>
              <a:gd name="connsiteX41" fmla="*/ 942975 w 2809875"/>
              <a:gd name="connsiteY41" fmla="*/ 1671637 h 1671637"/>
              <a:gd name="connsiteX42" fmla="*/ 795337 w 2809875"/>
              <a:gd name="connsiteY42" fmla="*/ 1666875 h 1671637"/>
              <a:gd name="connsiteX43" fmla="*/ 714375 w 2809875"/>
              <a:gd name="connsiteY43" fmla="*/ 1628775 h 1671637"/>
              <a:gd name="connsiteX44" fmla="*/ 652462 w 2809875"/>
              <a:gd name="connsiteY44" fmla="*/ 1566862 h 1671637"/>
              <a:gd name="connsiteX45" fmla="*/ 628650 w 2809875"/>
              <a:gd name="connsiteY45" fmla="*/ 1528762 h 1671637"/>
              <a:gd name="connsiteX46" fmla="*/ 366712 w 2809875"/>
              <a:gd name="connsiteY46" fmla="*/ 1609725 h 1671637"/>
              <a:gd name="connsiteX47" fmla="*/ 338137 w 2809875"/>
              <a:gd name="connsiteY47" fmla="*/ 1609725 h 1671637"/>
              <a:gd name="connsiteX48" fmla="*/ 266700 w 2809875"/>
              <a:gd name="connsiteY48" fmla="*/ 1619250 h 1671637"/>
              <a:gd name="connsiteX49" fmla="*/ 233362 w 2809875"/>
              <a:gd name="connsiteY49" fmla="*/ 1609725 h 1671637"/>
              <a:gd name="connsiteX50" fmla="*/ 176212 w 2809875"/>
              <a:gd name="connsiteY50" fmla="*/ 1585912 h 1671637"/>
              <a:gd name="connsiteX51" fmla="*/ 128587 w 2809875"/>
              <a:gd name="connsiteY51" fmla="*/ 1543050 h 1671637"/>
              <a:gd name="connsiteX52" fmla="*/ 85725 w 2809875"/>
              <a:gd name="connsiteY52" fmla="*/ 1500187 h 1671637"/>
              <a:gd name="connsiteX53" fmla="*/ 42862 w 2809875"/>
              <a:gd name="connsiteY53" fmla="*/ 1433512 h 1671637"/>
              <a:gd name="connsiteX54" fmla="*/ 19050 w 2809875"/>
              <a:gd name="connsiteY54" fmla="*/ 1366837 h 1671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809875" h="1671637">
                <a:moveTo>
                  <a:pt x="0" y="1200150"/>
                </a:moveTo>
                <a:lnTo>
                  <a:pt x="14287" y="1143000"/>
                </a:lnTo>
                <a:lnTo>
                  <a:pt x="38100" y="1109662"/>
                </a:lnTo>
                <a:lnTo>
                  <a:pt x="104775" y="1062037"/>
                </a:lnTo>
                <a:lnTo>
                  <a:pt x="404812" y="904875"/>
                </a:lnTo>
                <a:lnTo>
                  <a:pt x="404812" y="828675"/>
                </a:lnTo>
                <a:lnTo>
                  <a:pt x="419100" y="747712"/>
                </a:lnTo>
                <a:lnTo>
                  <a:pt x="428625" y="704850"/>
                </a:lnTo>
                <a:lnTo>
                  <a:pt x="461962" y="657225"/>
                </a:lnTo>
                <a:lnTo>
                  <a:pt x="490537" y="633412"/>
                </a:lnTo>
                <a:lnTo>
                  <a:pt x="685800" y="552450"/>
                </a:lnTo>
                <a:lnTo>
                  <a:pt x="695325" y="538162"/>
                </a:lnTo>
                <a:lnTo>
                  <a:pt x="966787" y="433387"/>
                </a:lnTo>
                <a:lnTo>
                  <a:pt x="1004887" y="428625"/>
                </a:lnTo>
                <a:lnTo>
                  <a:pt x="1038225" y="442912"/>
                </a:lnTo>
                <a:lnTo>
                  <a:pt x="1062037" y="461962"/>
                </a:lnTo>
                <a:lnTo>
                  <a:pt x="1095375" y="495300"/>
                </a:lnTo>
                <a:lnTo>
                  <a:pt x="1123950" y="528637"/>
                </a:lnTo>
                <a:lnTo>
                  <a:pt x="1133475" y="538162"/>
                </a:lnTo>
                <a:lnTo>
                  <a:pt x="1395412" y="452437"/>
                </a:lnTo>
                <a:lnTo>
                  <a:pt x="1438275" y="495300"/>
                </a:lnTo>
                <a:lnTo>
                  <a:pt x="1433512" y="409575"/>
                </a:lnTo>
                <a:lnTo>
                  <a:pt x="2038350" y="190500"/>
                </a:lnTo>
                <a:lnTo>
                  <a:pt x="2047875" y="166687"/>
                </a:lnTo>
                <a:lnTo>
                  <a:pt x="2219325" y="104775"/>
                </a:lnTo>
                <a:lnTo>
                  <a:pt x="2266950" y="100012"/>
                </a:lnTo>
                <a:lnTo>
                  <a:pt x="2376487" y="61912"/>
                </a:lnTo>
                <a:lnTo>
                  <a:pt x="2376487" y="38100"/>
                </a:lnTo>
                <a:lnTo>
                  <a:pt x="2495550" y="0"/>
                </a:lnTo>
                <a:lnTo>
                  <a:pt x="2519362" y="14287"/>
                </a:lnTo>
                <a:lnTo>
                  <a:pt x="2547937" y="52387"/>
                </a:lnTo>
                <a:lnTo>
                  <a:pt x="2809875" y="638175"/>
                </a:lnTo>
                <a:lnTo>
                  <a:pt x="2809875" y="742950"/>
                </a:lnTo>
                <a:lnTo>
                  <a:pt x="1685925" y="1157287"/>
                </a:lnTo>
                <a:lnTo>
                  <a:pt x="1681162" y="1204912"/>
                </a:lnTo>
                <a:lnTo>
                  <a:pt x="1404937" y="1295400"/>
                </a:lnTo>
                <a:lnTo>
                  <a:pt x="1409700" y="1366837"/>
                </a:lnTo>
                <a:lnTo>
                  <a:pt x="1400175" y="1419225"/>
                </a:lnTo>
                <a:lnTo>
                  <a:pt x="1376362" y="1462087"/>
                </a:lnTo>
                <a:lnTo>
                  <a:pt x="1095375" y="1552575"/>
                </a:lnTo>
                <a:lnTo>
                  <a:pt x="1019175" y="1614487"/>
                </a:lnTo>
                <a:lnTo>
                  <a:pt x="942975" y="1671637"/>
                </a:lnTo>
                <a:lnTo>
                  <a:pt x="795337" y="1666875"/>
                </a:lnTo>
                <a:lnTo>
                  <a:pt x="714375" y="1628775"/>
                </a:lnTo>
                <a:lnTo>
                  <a:pt x="652462" y="1566862"/>
                </a:lnTo>
                <a:lnTo>
                  <a:pt x="628650" y="1528762"/>
                </a:lnTo>
                <a:lnTo>
                  <a:pt x="366712" y="1609725"/>
                </a:lnTo>
                <a:lnTo>
                  <a:pt x="338137" y="1609725"/>
                </a:lnTo>
                <a:lnTo>
                  <a:pt x="266700" y="1619250"/>
                </a:lnTo>
                <a:lnTo>
                  <a:pt x="233362" y="1609725"/>
                </a:lnTo>
                <a:lnTo>
                  <a:pt x="176212" y="1585912"/>
                </a:lnTo>
                <a:lnTo>
                  <a:pt x="128587" y="1543050"/>
                </a:lnTo>
                <a:lnTo>
                  <a:pt x="85725" y="1500187"/>
                </a:lnTo>
                <a:lnTo>
                  <a:pt x="42862" y="1433512"/>
                </a:lnTo>
                <a:lnTo>
                  <a:pt x="19050" y="1366837"/>
                </a:lnTo>
              </a:path>
            </a:pathLst>
          </a:cu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4972655" y="2592140"/>
            <a:ext cx="3790387" cy="10409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i="1" dirty="0"/>
              <a:t>  Map the 2 inputs from the SLOWBAUD to the   RS-LOGIX 5000 Add-On-Instruction provided.</a:t>
            </a:r>
          </a:p>
          <a:p>
            <a:pPr algn="ctr"/>
            <a:r>
              <a:rPr lang="en-US" sz="1200" b="1" i="1" dirty="0"/>
              <a:t>*RS-LOGIX 5000 </a:t>
            </a:r>
            <a:r>
              <a:rPr lang="en-US" sz="1200" b="1" i="1" dirty="0" err="1"/>
              <a:t>vers</a:t>
            </a:r>
            <a:r>
              <a:rPr lang="en-US" sz="1200" b="1" i="1" dirty="0"/>
              <a:t>. 16 or higher.</a:t>
            </a:r>
          </a:p>
          <a:p>
            <a:pPr algn="ctr"/>
            <a:r>
              <a:rPr lang="en-US" sz="1200" b="1" i="1" dirty="0"/>
              <a:t>*Other PLCs available.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972655" y="467869"/>
            <a:ext cx="3878737" cy="31651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5844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280</TotalTime>
  <Words>105</Words>
  <Application>Microsoft Office PowerPoint</Application>
  <PresentationFormat>On-screen Show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3</vt:lpstr>
      <vt:lpstr>Slice</vt:lpstr>
      <vt:lpstr>SLOWBAUD-M12 DATASHEET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NEED TO SEND DATA ACROSS MULTIPLE BRIDGES?</dc:title>
  <dc:creator>Rellinger</dc:creator>
  <cp:lastModifiedBy>Sharon Rellinger</cp:lastModifiedBy>
  <cp:revision>31</cp:revision>
  <dcterms:created xsi:type="dcterms:W3CDTF">2015-12-08T22:44:57Z</dcterms:created>
  <dcterms:modified xsi:type="dcterms:W3CDTF">2020-03-08T15:46:30Z</dcterms:modified>
</cp:coreProperties>
</file>